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59" r:id="rId4"/>
    <p:sldId id="258" r:id="rId5"/>
    <p:sldId id="257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2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DF6DA-8D33-E431-9AB7-4BA0058760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ADD0A5-85AF-4265-70FB-91B159505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629C8-3A9F-3F61-931F-4EE8DB986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61BF2-E228-E2D9-DF50-95A6FD194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DEB9F-97B8-BEB8-AACA-46FC70F70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48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89173-C819-4AA5-EFD4-B1BC53A45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AD2E68-8F4F-D070-027C-2A423CA08D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E649C-907B-1AAF-18ED-D85FA4252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0A9CC-500A-5161-BB51-949395459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3FC7E-86A2-A4E7-B11A-12FBD324D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06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439691-F141-00A2-92ED-329097FCB8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DD11E8-47B3-62F9-7CA9-4EEC9BC90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50C94-B2DB-431A-13C1-AD91E637C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72D32-ECCD-9572-1513-21711C84B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916E-721E-734A-3370-65F40C0F7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38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EBF84-5ACF-ECD7-5F27-4D96982A8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77DBF-2B83-2D37-2BB6-8B2376417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15CA2-9BD3-65C7-2A66-DB2EA3DC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23DCD-B67F-3DDD-A61D-8FF684FC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A9133-CA30-23DE-8431-6276F9BD2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63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E3CEF-6950-E571-7856-2EF5FA5EA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DB3E3D-29C6-47EC-E4BC-3784A8330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87102-EDB9-2AD6-7A71-D37F5ED23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E35FF-202C-3EAB-AFC2-F83FF75F3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D7E044-A07C-5A87-BA7E-FAD9E377F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87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8CD2A-F85A-97E5-04C0-10984342D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778EE-C1F2-C460-55C1-F6124DF369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92BF0B-5028-AEE9-EAAD-BE9150651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8A243-7D84-674B-F1FA-08D41E8F7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CE95A4-2868-FCCE-3DE4-1828178D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70BF5-3F72-2FC8-EB9F-A46F1136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37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0290D-A607-4951-C83C-7ED7A3897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ABC85-4B89-69BA-77EA-47F103B07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9A335-A892-3DEC-011F-D5658A72C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D0DF57-D488-6FD8-DA6B-86F3565DD7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D67616-7A6A-4675-79F4-10FBB1980B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4EE789-6893-586B-E244-98D4FEB2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D3DE17-8E57-86BF-F99F-199B0301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CD0799-85CB-9BA3-F953-4A0308F0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6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47EB7-18C1-3531-403A-BBE974EE2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9F96F4-A1FD-1907-BD1B-750802E0B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581D49-00DB-CB30-17C2-6F929F484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9B0D9F-1328-EDBD-18C5-64E1729D1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71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59103-2B8B-D146-3239-A3F86C5F1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D1A843-C078-E77B-8BDA-13C2204CA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C4E0A-43AF-13D4-C375-01F7194D1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094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C93CF-8793-B90B-E63E-5EF17324D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2AFB8-18B4-E9EE-8427-81B077B56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ED8048-805C-AD20-1632-E38C4B084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322603-BC7B-C540-C947-90820C22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36B56-04E7-EDF6-10AF-9C0367994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B2BF6-354F-76E9-3DEC-4103A4914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96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8FBA0-2211-F060-D4A1-EBA73A6E3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BD794C-0BE8-628B-DF21-C854F28A84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D55BA9-342E-36C8-1AE2-834DA7B3F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47F327-155E-C481-23BB-CDB4A0AC3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EEC988-11BB-4141-71CA-6DEC289F3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CB4E7-89A2-093C-665C-805B5E8B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19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54E029-B2F3-9049-BE2F-0CE81E589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64542E-4936-2D7E-CBD0-B7B35B5FB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1DBF2-4977-0A08-91FC-6B305C7031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1E5D8-6A08-2A2F-EDB4-FB70FDB1B6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8BF8D-4C34-4379-369C-FB79F71A4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04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6BF653B0-3345-7327-C9C4-BB3B6EA58C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9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letter&#10;&#10;Description automatically generated">
            <a:extLst>
              <a:ext uri="{FF2B5EF4-FFF2-40B4-BE49-F238E27FC236}">
                <a16:creationId xmlns:a16="http://schemas.microsoft.com/office/drawing/2014/main" id="{E3FEA7E0-3653-C76E-71FC-AAD427966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53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E949F727-61B0-C722-B9F3-0D811AF48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345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letter&#10;&#10;Description automatically generated">
            <a:extLst>
              <a:ext uri="{FF2B5EF4-FFF2-40B4-BE49-F238E27FC236}">
                <a16:creationId xmlns:a16="http://schemas.microsoft.com/office/drawing/2014/main" id="{2BB3D264-2F7F-0C7A-2FA3-CE20B97760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04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FCCC1CC0-90F1-03EB-FD72-6FC49A904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487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letter&#10;&#10;Description automatically generated">
            <a:extLst>
              <a:ext uri="{FF2B5EF4-FFF2-40B4-BE49-F238E27FC236}">
                <a16:creationId xmlns:a16="http://schemas.microsoft.com/office/drawing/2014/main" id="{095ED33F-0C11-AFAB-5728-29E0036970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986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5F5A10A755024C86C4C084F07BF8E6" ma:contentTypeVersion="16" ma:contentTypeDescription="Create a new document." ma:contentTypeScope="" ma:versionID="a2f53735ee9a081d007492d8858ce078">
  <xsd:schema xmlns:xsd="http://www.w3.org/2001/XMLSchema" xmlns:xs="http://www.w3.org/2001/XMLSchema" xmlns:p="http://schemas.microsoft.com/office/2006/metadata/properties" xmlns:ns2="49ee4362-462f-437d-b45e-5de4fa0ead14" xmlns:ns3="cfd5f5ed-294b-4ae6-bdaf-9f581ef62d7d" targetNamespace="http://schemas.microsoft.com/office/2006/metadata/properties" ma:root="true" ma:fieldsID="b44b51c1a4c3057fcc1ef33a637aa4d2" ns2:_="" ns3:_="">
    <xsd:import namespace="49ee4362-462f-437d-b45e-5de4fa0ead14"/>
    <xsd:import namespace="cfd5f5ed-294b-4ae6-bdaf-9f581ef62d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ee4362-462f-437d-b45e-5de4fa0ead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a75379a-d0eb-4037-a276-4543fc582c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d5f5ed-294b-4ae6-bdaf-9f581ef62d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bde2b21-cc60-425c-99cb-33422e25e5e8}" ma:internalName="TaxCatchAll" ma:showField="CatchAllData" ma:web="cfd5f5ed-294b-4ae6-bdaf-9f581ef62d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A08B7C-3D59-45DB-BDEE-29CCFCF7D0B4}"/>
</file>

<file path=customXml/itemProps2.xml><?xml version="1.0" encoding="utf-8"?>
<ds:datastoreItem xmlns:ds="http://schemas.openxmlformats.org/officeDocument/2006/customXml" ds:itemID="{C0E66BB5-CE50-4D34-A667-4B14D173F2FB}"/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Steel</dc:creator>
  <cp:lastModifiedBy>Karen Steel</cp:lastModifiedBy>
  <cp:revision>4</cp:revision>
  <dcterms:created xsi:type="dcterms:W3CDTF">2022-09-23T14:52:02Z</dcterms:created>
  <dcterms:modified xsi:type="dcterms:W3CDTF">2022-09-28T14:48:19Z</dcterms:modified>
</cp:coreProperties>
</file>